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5" r:id="rId2"/>
    <p:sldId id="276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127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123152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Left or Right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either set of X's, outside the shooting area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4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62867"/>
            <a:ext cx="7028059" cy="454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610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0698" y="407324"/>
            <a:ext cx="66252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Left </a:t>
            </a:r>
            <a:r>
              <a:rPr lang="en-US" dirty="0" smtClean="0"/>
              <a:t>or Right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Leftmost two plates should not be visible with the leftmost paper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Rightmost two plates should not be visible with the pepper </a:t>
            </a:r>
            <a:r>
              <a:rPr lang="en-US" dirty="0" smtClean="0"/>
              <a:t>popper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277780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101</Words>
  <Application>Microsoft Office PowerPoint</Application>
  <PresentationFormat>Custom</PresentationFormat>
  <Paragraphs>16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ＭＳ Ｐゴシック</vt:lpstr>
      <vt:lpstr>Arial</vt:lpstr>
      <vt:lpstr>Calibri</vt:lpstr>
      <vt:lpstr>Times New Roman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2019-02-01T20:43:52Z</dcterms:modified>
  <cp:category>Shooting</cp:category>
</cp:coreProperties>
</file>

<file path=docProps/thumbnail.jpeg>
</file>